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52FE1A-A529-4DE8-8FD3-39556A3257E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7A79E8-DEBC-4744-B6DD-BCF9A5179A1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7C7F09-4385-4C74-8C9A-33A41BD73F5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0F320D-E433-421B-B92E-D2D3FE2AF24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E276A09-4C8F-441E-A672-E17315B4276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223567F-C227-428B-8CAF-39443040DF2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32AB9F9-8133-4231-9483-8DDF87DF588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B89E49A-F1DE-439C-A707-B75A2F6A99B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9DF57F1-1274-46E4-B71A-103A1034FD5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520" cy="5294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3FC2499-AF08-4E7F-B722-C2E08100D94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CD3FB4A-2553-44C8-82F6-6A3091BC73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A59E69-453E-4283-8EB2-AAF02BCD843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F95EA62-BE50-49D9-AE33-02FC044849B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E9A1142-201F-43C3-BF80-C870AE4EF65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3C7D054-D485-41E5-8C9A-361D46248F0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C7F253E-1089-4890-BE5D-C5488A4C51B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2719CE7-1389-4610-88C3-CE8A2748DEF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7B2471E-74FF-4F79-969C-C51E5A5A6B8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FD15483-71C8-4548-BCD4-1035E6371CC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81010FB-F699-4A63-A7C7-A71FC75FA36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80E7C23-B1A7-4E81-B65D-982C78D9631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11537B9-EE20-444D-9E13-C2433BA14CC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DF3E42-C0E8-422B-8B4C-5912C2AC2C6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520" cy="5294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0B03E6C-908B-4E29-9DE6-C8A3246777D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16F0400-AB3A-4B2D-A26D-846D0E7B0A3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16BD063-B13C-4732-BF82-EFC5A235B19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93632D2-7CFA-467A-ADE4-5D73B8A5B8C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AF46968-47A3-400F-AD44-930DF273F05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BBA098D-2C54-437E-9C37-BD21F585C37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3EC13D8-D07C-4D25-A21A-E6E98ED3A69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34F188-E36B-4D2C-93C2-72CB6E9DCD8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CEE72C-ED37-4DEC-84F7-23122E7896B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520" cy="5294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5A8AC8-5A3B-41E7-A5AF-9DB2F5466BD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5F1F91-D487-412A-A07E-CDBC336CED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145871-1274-4C64-8493-EE5DB645DE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A77353-4F90-4C72-AE50-415AADADB62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8255907-18F3-4FC9-804F-A84E91E83135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BD84B58-1E4A-4924-B85C-6A0CDC78A9B9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ACD5760-9DD5-47B9-98A6-2E607938614C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2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867960" y="540000"/>
            <a:ext cx="7771320" cy="146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Noto Sans CJK SC"/>
              </a:rPr>
              <a:t>Kernel Level Multisystem Socket Based Game Interface Using UART, I2C, OLED and ALSA Audio Playback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5841000" y="4860000"/>
            <a:ext cx="2618280" cy="127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IN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Team Members : 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  </a:t>
            </a: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Bharath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  </a:t>
            </a: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Sowmya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  </a:t>
            </a: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Kusuma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"/>
              </a:rPr>
              <a:t>Problem Statement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457200" y="1384200"/>
            <a:ext cx="8228520" cy="4879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Traditional games run on a single system and depend on high-level software layers, making it difficult to achieve low-level hardware control and real-time communication.</a:t>
            </a:r>
            <a:endParaRPr b="0" lang="en-IN" sz="1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This project focuses on building a distributed game platform that connects multiple systems — two x86 PCs and a Raspberry Pi — using Linux kernel modules, UART, I2C, and TCP/IP sockets.</a:t>
            </a:r>
            <a:endParaRPr b="0" lang="en-IN" sz="1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endParaRPr b="0" lang="en-IN" sz="1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1500" spc="-1" strike="noStrike">
                <a:solidFill>
                  <a:srgbClr val="000000"/>
                </a:solidFill>
                <a:latin typeface="Calibri"/>
              </a:rPr>
              <a:t>Tools &amp; Protocols:</a:t>
            </a:r>
            <a:endParaRPr b="0" lang="en-IN" sz="15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Linux Kernel Module</a:t>
            </a:r>
            <a:endParaRPr b="0" lang="en-IN" sz="1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TCP/IP Sockets</a:t>
            </a:r>
            <a:endParaRPr b="0" lang="en-IN" sz="1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UART Serial Communication</a:t>
            </a:r>
            <a:endParaRPr b="0" lang="en-IN" sz="1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I2C Protocol</a:t>
            </a:r>
            <a:endParaRPr b="0" lang="en-IN" sz="1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ALSA Audio Interface</a:t>
            </a:r>
            <a:endParaRPr b="0" lang="en-IN" sz="1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OLED Displa</a:t>
            </a:r>
            <a:endParaRPr b="0" lang="en-IN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Workflow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 rot="23400">
            <a:off x="2043720" y="1276200"/>
            <a:ext cx="4793400" cy="5244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Screenshots &amp; Result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30" name="Picture 2" descr="8a5b826c-7c9f-4b58-971b-6ce973d77545.png"/>
          <p:cNvPicPr/>
          <p:nvPr/>
        </p:nvPicPr>
        <p:blipFill>
          <a:blip r:embed="rId1"/>
          <a:stretch/>
        </p:blipFill>
        <p:spPr>
          <a:xfrm>
            <a:off x="300240" y="1620000"/>
            <a:ext cx="3839400" cy="2010600"/>
          </a:xfrm>
          <a:prstGeom prst="rect">
            <a:avLst/>
          </a:prstGeom>
          <a:ln w="0">
            <a:noFill/>
          </a:ln>
        </p:spPr>
      </p:pic>
      <p:pic>
        <p:nvPicPr>
          <p:cNvPr id="131" name="" descr=""/>
          <p:cNvPicPr/>
          <p:nvPr/>
        </p:nvPicPr>
        <p:blipFill>
          <a:blip r:embed="rId2"/>
          <a:stretch/>
        </p:blipFill>
        <p:spPr>
          <a:xfrm>
            <a:off x="4320000" y="1620000"/>
            <a:ext cx="4320000" cy="1980000"/>
          </a:xfrm>
          <a:prstGeom prst="rect">
            <a:avLst/>
          </a:prstGeom>
          <a:ln w="0">
            <a:noFill/>
          </a:ln>
        </p:spPr>
      </p:pic>
      <p:pic>
        <p:nvPicPr>
          <p:cNvPr id="132" name="" descr=""/>
          <p:cNvPicPr/>
          <p:nvPr/>
        </p:nvPicPr>
        <p:blipFill>
          <a:blip r:embed="rId3"/>
          <a:stretch/>
        </p:blipFill>
        <p:spPr>
          <a:xfrm>
            <a:off x="358920" y="4500000"/>
            <a:ext cx="2880360" cy="1620000"/>
          </a:xfrm>
          <a:prstGeom prst="rect">
            <a:avLst/>
          </a:prstGeom>
          <a:ln w="0">
            <a:noFill/>
          </a:ln>
        </p:spPr>
      </p:pic>
      <p:pic>
        <p:nvPicPr>
          <p:cNvPr id="133" name="" descr=""/>
          <p:cNvPicPr/>
          <p:nvPr/>
        </p:nvPicPr>
        <p:blipFill>
          <a:blip r:embed="rId4"/>
          <a:stretch/>
        </p:blipFill>
        <p:spPr>
          <a:xfrm>
            <a:off x="3600000" y="4500000"/>
            <a:ext cx="2520000" cy="1620000"/>
          </a:xfrm>
          <a:prstGeom prst="rect">
            <a:avLst/>
          </a:prstGeom>
          <a:ln w="0">
            <a:noFill/>
          </a:ln>
        </p:spPr>
      </p:pic>
      <p:pic>
        <p:nvPicPr>
          <p:cNvPr id="134" name="" descr=""/>
          <p:cNvPicPr/>
          <p:nvPr/>
        </p:nvPicPr>
        <p:blipFill>
          <a:blip r:embed="rId5"/>
          <a:stretch/>
        </p:blipFill>
        <p:spPr>
          <a:xfrm>
            <a:off x="6264000" y="4500000"/>
            <a:ext cx="2556000" cy="162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en-IN</dc:language>
  <cp:lastModifiedBy/>
  <dcterms:modified xsi:type="dcterms:W3CDTF">2025-07-31T17:24:08Z</dcterms:modified>
  <cp:revision>8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